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79" r:id="rId13"/>
    <p:sldId id="281" r:id="rId14"/>
    <p:sldId id="284" r:id="rId15"/>
    <p:sldId id="283" r:id="rId16"/>
    <p:sldId id="282" r:id="rId17"/>
    <p:sldId id="285" r:id="rId18"/>
    <p:sldId id="286" r:id="rId19"/>
    <p:sldId id="287" r:id="rId20"/>
    <p:sldId id="288" r:id="rId21"/>
    <p:sldId id="292" r:id="rId22"/>
    <p:sldId id="289" r:id="rId23"/>
    <p:sldId id="291" r:id="rId24"/>
    <p:sldId id="293" r:id="rId25"/>
    <p:sldId id="294" r:id="rId26"/>
    <p:sldId id="296" r:id="rId27"/>
    <p:sldId id="298" r:id="rId28"/>
    <p:sldId id="297" r:id="rId29"/>
    <p:sldId id="295" r:id="rId30"/>
    <p:sldId id="299" r:id="rId31"/>
    <p:sldId id="300" r:id="rId32"/>
    <p:sldId id="278" r:id="rId33"/>
    <p:sldId id="262" r:id="rId34"/>
    <p:sldId id="275" r:id="rId35"/>
    <p:sldId id="276" r:id="rId36"/>
    <p:sldId id="269" r:id="rId37"/>
    <p:sldId id="263" r:id="rId38"/>
    <p:sldId id="265" r:id="rId39"/>
  </p:sldIdLst>
  <p:sldSz cx="24384000" cy="13716000"/>
  <p:notesSz cx="6858000" cy="9144000"/>
  <p:embeddedFontLst>
    <p:embeddedFont>
      <p:font typeface="Pretendard Bold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Pretendard" panose="02000503000000020004" pitchFamily="50" charset="-127"/>
      <p:regular r:id="rId43"/>
      <p:bold r:id="rId44"/>
    </p:embeddedFont>
    <p:embeddedFont>
      <p:font typeface="Pretendard ExtraLight" panose="02000303000000020004" pitchFamily="50" charset="-127"/>
      <p:regular r:id="rId45"/>
    </p:embeddedFont>
    <p:embeddedFont>
      <p:font typeface="Pretendard Light" panose="02000403000000020004" pitchFamily="50" charset="-127"/>
      <p:regular r:id="rId46"/>
    </p:embeddedFont>
    <p:embeddedFont>
      <p:font typeface="Pretendard Medium" panose="02000603000000020004" pitchFamily="50" charset="-127"/>
      <p:regular r:id="rId47"/>
      <p:bold r:id="rId48"/>
    </p:embeddedFont>
    <p:embeddedFont>
      <p:font typeface="Pretendard SemiBold" panose="02000703000000020004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DDB"/>
    <a:srgbClr val="0E6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20" y="246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7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5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2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6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0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8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0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jpeg"/><Relationship Id="rId3" Type="http://schemas.openxmlformats.org/officeDocument/2006/relationships/image" Target="../media/image51.png"/><Relationship Id="rId21" Type="http://schemas.openxmlformats.org/officeDocument/2006/relationships/image" Target="../media/image7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JPG"/><Relationship Id="rId2" Type="http://schemas.openxmlformats.org/officeDocument/2006/relationships/image" Target="../media/image45.png"/><Relationship Id="rId16" Type="http://schemas.openxmlformats.org/officeDocument/2006/relationships/image" Target="../media/image68.JPG"/><Relationship Id="rId20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5" Type="http://schemas.openxmlformats.org/officeDocument/2006/relationships/image" Target="../media/image67.JPG"/><Relationship Id="rId23" Type="http://schemas.openxmlformats.org/officeDocument/2006/relationships/image" Target="../media/image75.JPG"/><Relationship Id="rId10" Type="http://schemas.openxmlformats.org/officeDocument/2006/relationships/image" Target="../media/image62.JPG"/><Relationship Id="rId19" Type="http://schemas.openxmlformats.org/officeDocument/2006/relationships/image" Target="../media/image71.JPG"/><Relationship Id="rId4" Type="http://schemas.openxmlformats.org/officeDocument/2006/relationships/image" Target="../media/image52.png"/><Relationship Id="rId9" Type="http://schemas.openxmlformats.org/officeDocument/2006/relationships/image" Target="../media/image61.JPG"/><Relationship Id="rId14" Type="http://schemas.openxmlformats.org/officeDocument/2006/relationships/image" Target="../media/image66.jpeg"/><Relationship Id="rId22" Type="http://schemas.openxmlformats.org/officeDocument/2006/relationships/image" Target="../media/image7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51.png"/><Relationship Id="rId7" Type="http://schemas.openxmlformats.org/officeDocument/2006/relationships/image" Target="../media/image7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57.JPG"/><Relationship Id="rId4" Type="http://schemas.openxmlformats.org/officeDocument/2006/relationships/image" Target="../media/image52.png"/><Relationship Id="rId9" Type="http://schemas.openxmlformats.org/officeDocument/2006/relationships/image" Target="../media/image7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51.png"/><Relationship Id="rId7" Type="http://schemas.openxmlformats.org/officeDocument/2006/relationships/image" Target="../media/image8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52.png"/><Relationship Id="rId9" Type="http://schemas.openxmlformats.org/officeDocument/2006/relationships/image" Target="../media/image8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JPG"/><Relationship Id="rId18" Type="http://schemas.openxmlformats.org/officeDocument/2006/relationships/image" Target="../media/image97.JPG"/><Relationship Id="rId3" Type="http://schemas.openxmlformats.org/officeDocument/2006/relationships/image" Target="../media/image45.png"/><Relationship Id="rId7" Type="http://schemas.openxmlformats.org/officeDocument/2006/relationships/image" Target="../media/image86.JPG"/><Relationship Id="rId12" Type="http://schemas.openxmlformats.org/officeDocument/2006/relationships/image" Target="../media/image91.JPG"/><Relationship Id="rId17" Type="http://schemas.openxmlformats.org/officeDocument/2006/relationships/image" Target="../media/image9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11" Type="http://schemas.openxmlformats.org/officeDocument/2006/relationships/image" Target="../media/image90.JPG"/><Relationship Id="rId5" Type="http://schemas.openxmlformats.org/officeDocument/2006/relationships/image" Target="../media/image52.png"/><Relationship Id="rId15" Type="http://schemas.openxmlformats.org/officeDocument/2006/relationships/image" Target="../media/image94.JPG"/><Relationship Id="rId10" Type="http://schemas.openxmlformats.org/officeDocument/2006/relationships/image" Target="../media/image89.JPG"/><Relationship Id="rId19" Type="http://schemas.openxmlformats.org/officeDocument/2006/relationships/image" Target="../media/image98.JPG"/><Relationship Id="rId4" Type="http://schemas.openxmlformats.org/officeDocument/2006/relationships/image" Target="../media/image51.png"/><Relationship Id="rId9" Type="http://schemas.openxmlformats.org/officeDocument/2006/relationships/image" Target="../media/image88.JPG"/><Relationship Id="rId14" Type="http://schemas.openxmlformats.org/officeDocument/2006/relationships/image" Target="../media/image9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45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52.png"/><Relationship Id="rId10" Type="http://schemas.openxmlformats.org/officeDocument/2006/relationships/image" Target="../media/image102.JPG"/><Relationship Id="rId4" Type="http://schemas.openxmlformats.org/officeDocument/2006/relationships/image" Target="../media/image51.png"/><Relationship Id="rId9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0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5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52.png"/><Relationship Id="rId10" Type="http://schemas.openxmlformats.org/officeDocument/2006/relationships/image" Target="../media/image112.JPG"/><Relationship Id="rId4" Type="http://schemas.openxmlformats.org/officeDocument/2006/relationships/image" Target="../media/image51.png"/><Relationship Id="rId9" Type="http://schemas.openxmlformats.org/officeDocument/2006/relationships/image" Target="../media/image1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45.png"/><Relationship Id="rId7" Type="http://schemas.openxmlformats.org/officeDocument/2006/relationships/image" Target="../media/image116.JP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11" Type="http://schemas.openxmlformats.org/officeDocument/2006/relationships/image" Target="../media/image120.JPG"/><Relationship Id="rId5" Type="http://schemas.openxmlformats.org/officeDocument/2006/relationships/image" Target="../media/image52.png"/><Relationship Id="rId10" Type="http://schemas.openxmlformats.org/officeDocument/2006/relationships/image" Target="../media/image119.JPG"/><Relationship Id="rId4" Type="http://schemas.openxmlformats.org/officeDocument/2006/relationships/image" Target="../media/image51.png"/><Relationship Id="rId9" Type="http://schemas.openxmlformats.org/officeDocument/2006/relationships/image" Target="../media/image11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45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G"/><Relationship Id="rId11" Type="http://schemas.openxmlformats.org/officeDocument/2006/relationships/image" Target="../media/image128.JPG"/><Relationship Id="rId5" Type="http://schemas.openxmlformats.org/officeDocument/2006/relationships/image" Target="../media/image52.png"/><Relationship Id="rId10" Type="http://schemas.openxmlformats.org/officeDocument/2006/relationships/image" Target="../media/image127.JPG"/><Relationship Id="rId4" Type="http://schemas.openxmlformats.org/officeDocument/2006/relationships/image" Target="../media/image51.png"/><Relationship Id="rId9" Type="http://schemas.openxmlformats.org/officeDocument/2006/relationships/image" Target="../media/image1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JPG"/><Relationship Id="rId3" Type="http://schemas.openxmlformats.org/officeDocument/2006/relationships/image" Target="../media/image45.png"/><Relationship Id="rId7" Type="http://schemas.openxmlformats.org/officeDocument/2006/relationships/image" Target="../media/image131.JPG"/><Relationship Id="rId12" Type="http://schemas.openxmlformats.org/officeDocument/2006/relationships/image" Target="../media/image1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52.png"/><Relationship Id="rId10" Type="http://schemas.openxmlformats.org/officeDocument/2006/relationships/image" Target="../media/image134.JPG"/><Relationship Id="rId4" Type="http://schemas.openxmlformats.org/officeDocument/2006/relationships/image" Target="../media/image51.png"/><Relationship Id="rId9" Type="http://schemas.openxmlformats.org/officeDocument/2006/relationships/image" Target="../media/image1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51.png"/><Relationship Id="rId7" Type="http://schemas.openxmlformats.org/officeDocument/2006/relationships/image" Target="../media/image14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4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45.png"/><Relationship Id="rId7" Type="http://schemas.openxmlformats.org/officeDocument/2006/relationships/image" Target="../media/image1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최원경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2025.07.30  /  2025.09.01 ~ 2025.09.03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A62B6-A5BF-7A0E-D2CC-6B685E5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B72C3D-1026-E3C0-04C3-E56DE40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C6354-C7EC-A526-D61D-982C916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ABE0FE-0D4A-CFCD-BB3D-0E920CA7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E9FD6B-338B-ED38-2522-12876C614A0A}"/>
              </a:ext>
            </a:extLst>
          </p:cNvPr>
          <p:cNvSpPr txBox="1"/>
          <p:nvPr/>
        </p:nvSpPr>
        <p:spPr>
          <a:xfrm>
            <a:off x="1943100" y="3390900"/>
            <a:ext cx="7353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4E2003-8221-F7AD-44E5-D3D11AAE2F9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5A145C-3512-F084-BD8D-66D0298E8F1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5EF3E-6786-132C-A630-36B6C3573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3" y="4191000"/>
            <a:ext cx="17205079" cy="897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B84E1-0BA2-39FF-6A99-C292BF7B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5119063"/>
            <a:ext cx="3886269" cy="854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D2E99-C804-88AF-23A3-BBCFC67FB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09" y="6750810"/>
            <a:ext cx="3856718" cy="838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F9507B-25FB-AC2B-D715-FCC1686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71" y="5948568"/>
            <a:ext cx="3866572" cy="84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266FA7-4F91-2E35-CC71-38EBADA84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5374285"/>
            <a:ext cx="4989010" cy="894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0C7632-9C77-8E6C-303F-06395F574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6177346"/>
            <a:ext cx="4946779" cy="89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3D8513-C75E-2F94-783A-16021D5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802" y="6991889"/>
            <a:ext cx="4953758" cy="86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A28D57-932A-59BF-E9D8-7F96C1E723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7887787"/>
            <a:ext cx="3856718" cy="13706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E01D6A-C916-716F-8F91-E96AABD78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0" y="9240855"/>
            <a:ext cx="3844796" cy="12817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C88872-E211-5151-4BA5-77EC9E1D19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2" y="6327800"/>
            <a:ext cx="5070071" cy="10192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B9FE2A-F46F-5089-4339-64664BCB6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6" y="10487111"/>
            <a:ext cx="3828362" cy="13143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12585B-3F80-22B4-6CCC-B5A23689FC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1" y="11768868"/>
            <a:ext cx="3854712" cy="13091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50623-F8BC-B110-625F-C10DBC4FD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347" y="10614334"/>
            <a:ext cx="5552981" cy="9727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4B8144-1108-D1D9-19D0-428C4DFA0EA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5" y="5158964"/>
            <a:ext cx="5124148" cy="10004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954D83-E48C-BFB1-1701-BD57B8D6DE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8" y="7933876"/>
            <a:ext cx="5164846" cy="10831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D5D168-62E3-28A5-5608-D1350304F3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9" y="11192075"/>
            <a:ext cx="5129448" cy="1000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C016A6F-F897-A61A-BD04-2D6B7A53D7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00" y="4117227"/>
            <a:ext cx="6219700" cy="123371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DBA2BD-9D42-4D6F-5712-5433419F9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680" y="7697392"/>
            <a:ext cx="5541413" cy="1078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C8344E0-ECBE-55BF-E612-314621489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52" y="9705586"/>
            <a:ext cx="4953757" cy="9937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9D9E55-1532-84BF-527F-BEFF5254CDC3}"/>
              </a:ext>
            </a:extLst>
          </p:cNvPr>
          <p:cNvSpPr txBox="1"/>
          <p:nvPr/>
        </p:nvSpPr>
        <p:spPr>
          <a:xfrm>
            <a:off x="4807035" y="5479367"/>
            <a:ext cx="176235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047FC-6C5C-D93C-3DF4-869A7037C492}"/>
              </a:ext>
            </a:extLst>
          </p:cNvPr>
          <p:cNvSpPr txBox="1"/>
          <p:nvPr/>
        </p:nvSpPr>
        <p:spPr>
          <a:xfrm>
            <a:off x="5306082" y="8237776"/>
            <a:ext cx="167018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74B8B-94EF-3290-1981-0DDC9D01159C}"/>
              </a:ext>
            </a:extLst>
          </p:cNvPr>
          <p:cNvSpPr txBox="1"/>
          <p:nvPr/>
        </p:nvSpPr>
        <p:spPr>
          <a:xfrm>
            <a:off x="15506853" y="4590155"/>
            <a:ext cx="17432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9FE2BD-6F70-24C1-A6B5-E63EEB05E8D6}"/>
              </a:ext>
            </a:extLst>
          </p:cNvPr>
          <p:cNvSpPr txBox="1"/>
          <p:nvPr/>
        </p:nvSpPr>
        <p:spPr>
          <a:xfrm>
            <a:off x="15198330" y="10165602"/>
            <a:ext cx="1180127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E0B389-8BB6-3D03-DC88-6005F38A23A5}"/>
              </a:ext>
            </a:extLst>
          </p:cNvPr>
          <p:cNvSpPr txBox="1"/>
          <p:nvPr/>
        </p:nvSpPr>
        <p:spPr>
          <a:xfrm>
            <a:off x="4895845" y="6493774"/>
            <a:ext cx="192378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체크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A56F9-2C2F-F813-08B6-D9294A84F2DD}"/>
              </a:ext>
            </a:extLst>
          </p:cNvPr>
          <p:cNvSpPr txBox="1"/>
          <p:nvPr/>
        </p:nvSpPr>
        <p:spPr>
          <a:xfrm>
            <a:off x="5257398" y="11455647"/>
            <a:ext cx="18481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일치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C1E1D0-4504-F9C5-5EE6-A202177F5DFD}"/>
              </a:ext>
            </a:extLst>
          </p:cNvPr>
          <p:cNvSpPr txBox="1"/>
          <p:nvPr/>
        </p:nvSpPr>
        <p:spPr>
          <a:xfrm>
            <a:off x="19416590" y="7349315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B791A5-4222-7834-5A9B-C25A20A234CB}"/>
              </a:ext>
            </a:extLst>
          </p:cNvPr>
          <p:cNvCxnSpPr>
            <a:cxnSpLocks/>
          </p:cNvCxnSpPr>
          <p:nvPr/>
        </p:nvCxnSpPr>
        <p:spPr>
          <a:xfrm flipH="1">
            <a:off x="9877564" y="6352556"/>
            <a:ext cx="813775" cy="399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8CCA14-7396-6756-528F-261B08123C35}"/>
              </a:ext>
            </a:extLst>
          </p:cNvPr>
          <p:cNvCxnSpPr>
            <a:cxnSpLocks/>
          </p:cNvCxnSpPr>
          <p:nvPr/>
        </p:nvCxnSpPr>
        <p:spPr>
          <a:xfrm flipH="1">
            <a:off x="9877564" y="7790892"/>
            <a:ext cx="927471" cy="2325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49B2DA-2A0C-4D21-20A3-A3D4DDF5548D}"/>
              </a:ext>
            </a:extLst>
          </p:cNvPr>
          <p:cNvCxnSpPr>
            <a:cxnSpLocks/>
          </p:cNvCxnSpPr>
          <p:nvPr/>
        </p:nvCxnSpPr>
        <p:spPr>
          <a:xfrm flipV="1">
            <a:off x="14257216" y="6392500"/>
            <a:ext cx="690170" cy="526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9670CED-8F1F-B23A-6318-56179BF8DE94}"/>
              </a:ext>
            </a:extLst>
          </p:cNvPr>
          <p:cNvCxnSpPr>
            <a:cxnSpLocks/>
          </p:cNvCxnSpPr>
          <p:nvPr/>
        </p:nvCxnSpPr>
        <p:spPr>
          <a:xfrm>
            <a:off x="13663856" y="8546582"/>
            <a:ext cx="1370528" cy="13351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92E5A-EB58-1DCA-C806-295D67B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6F39C2-1C25-DF6E-08E3-E263E4B5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03767-C1F5-3FA1-DBCB-8305C74C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4A31BF-6DB6-E199-A53D-E743861B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649C55-DC63-348E-843B-45D7BC6DD6C4}"/>
              </a:ext>
            </a:extLst>
          </p:cNvPr>
          <p:cNvSpPr txBox="1"/>
          <p:nvPr/>
        </p:nvSpPr>
        <p:spPr>
          <a:xfrm>
            <a:off x="1943100" y="3390900"/>
            <a:ext cx="7810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097FB1-2EB6-A3EB-34E9-2DD975C839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A4CAE3-5E8B-CD38-3A45-ABF683B37C0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E8CD14-06BB-AAD3-7FA3-40C3F22F3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191000"/>
            <a:ext cx="17205079" cy="897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296201-8E05-2FFA-54E6-98EDFB0EB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6620698"/>
            <a:ext cx="4789668" cy="2489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9928B-F20A-EA2B-7B31-E0DB774F3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2" y="9110336"/>
            <a:ext cx="4638176" cy="1047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C9F791-8DAF-9CFA-B3AB-67888CAA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9" y="5929992"/>
            <a:ext cx="4126219" cy="1309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87E3F4-9A76-CE8F-A25B-B918DA43E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53" y="8716990"/>
            <a:ext cx="6516099" cy="3811076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63E19EC3-01F4-6AD0-CB02-24B0D10EE5F2}"/>
              </a:ext>
            </a:extLst>
          </p:cNvPr>
          <p:cNvSpPr/>
          <p:nvPr/>
        </p:nvSpPr>
        <p:spPr>
          <a:xfrm rot="1866749">
            <a:off x="5882969" y="8744576"/>
            <a:ext cx="2922590" cy="1446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B39E2EF8-5139-1E9E-25B3-EEFAB19ABC5A}"/>
              </a:ext>
            </a:extLst>
          </p:cNvPr>
          <p:cNvSpPr/>
          <p:nvPr/>
        </p:nvSpPr>
        <p:spPr>
          <a:xfrm rot="9307082">
            <a:off x="11934057" y="10112170"/>
            <a:ext cx="1595608" cy="10351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EB966AD-84C8-24A2-114B-D3F38E4A45FC}"/>
              </a:ext>
            </a:extLst>
          </p:cNvPr>
          <p:cNvSpPr/>
          <p:nvPr/>
        </p:nvSpPr>
        <p:spPr>
          <a:xfrm rot="239750">
            <a:off x="12112374" y="6488745"/>
            <a:ext cx="1595288" cy="3423300"/>
          </a:xfrm>
          <a:prstGeom prst="bentArrow">
            <a:avLst>
              <a:gd name="adj1" fmla="val 3767"/>
              <a:gd name="adj2" fmla="val 7391"/>
              <a:gd name="adj3" fmla="val 14117"/>
              <a:gd name="adj4" fmla="val 858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39A00-0217-1B55-B985-BEBFFC9F26C3}"/>
              </a:ext>
            </a:extLst>
          </p:cNvPr>
          <p:cNvSpPr txBox="1"/>
          <p:nvPr/>
        </p:nvSpPr>
        <p:spPr>
          <a:xfrm>
            <a:off x="3918380" y="6042052"/>
            <a:ext cx="211155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61A70-F084-8A39-6706-B2D19CB78D8C}"/>
              </a:ext>
            </a:extLst>
          </p:cNvPr>
          <p:cNvSpPr txBox="1"/>
          <p:nvPr/>
        </p:nvSpPr>
        <p:spPr>
          <a:xfrm>
            <a:off x="4661679" y="974999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96B04-2826-7635-98CB-EDD861E69EA1}"/>
              </a:ext>
            </a:extLst>
          </p:cNvPr>
          <p:cNvSpPr txBox="1"/>
          <p:nvPr/>
        </p:nvSpPr>
        <p:spPr>
          <a:xfrm>
            <a:off x="17830799" y="5998820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01FD7-7BDE-1D24-471A-433E2D357C0B}"/>
              </a:ext>
            </a:extLst>
          </p:cNvPr>
          <p:cNvSpPr txBox="1"/>
          <p:nvPr/>
        </p:nvSpPr>
        <p:spPr>
          <a:xfrm>
            <a:off x="16214031" y="806275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6060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C8F28-866F-2C2A-EEE4-D7F8B1D7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469174-636D-C7E1-EF9F-D45EAE9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EADDD-3473-2D18-8C0A-47BF35B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1E41BE-D98E-FF34-8F98-3D9A86DD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26C0D9-9E5D-D4F6-CD81-6E0486E64D00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 기능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63F522-5478-4DEE-BADA-38443D7C08F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37B3534-D8A1-7AB3-9E71-0F41016CEDE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D7A16-7D79-C0D2-CE3E-426ADF17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" y="5645480"/>
            <a:ext cx="10468772" cy="134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48377-F5C8-D789-AF45-EB4266A7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1853"/>
            <a:ext cx="7433687" cy="1430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169D8-3C04-DE5F-15DA-BC08C4AFC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10325101"/>
            <a:ext cx="7063347" cy="14024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190991-A683-C74C-A3F4-73DAAF299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7840820"/>
            <a:ext cx="7063347" cy="145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B3B54-D3D0-7E29-C337-EE1AEE375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67" y="9492362"/>
            <a:ext cx="7499520" cy="145824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E13CBC-7F2D-53D3-C0E9-2A1AB054CF5A}"/>
              </a:ext>
            </a:extLst>
          </p:cNvPr>
          <p:cNvCxnSpPr>
            <a:cxnSpLocks/>
          </p:cNvCxnSpPr>
          <p:nvPr/>
        </p:nvCxnSpPr>
        <p:spPr>
          <a:xfrm flipH="1">
            <a:off x="7772400" y="665484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5CB3B-CAFA-0F2A-863A-DB29A94A3078}"/>
              </a:ext>
            </a:extLst>
          </p:cNvPr>
          <p:cNvCxnSpPr>
            <a:cxnSpLocks/>
          </p:cNvCxnSpPr>
          <p:nvPr/>
        </p:nvCxnSpPr>
        <p:spPr>
          <a:xfrm flipV="1">
            <a:off x="9939926" y="6316970"/>
            <a:ext cx="3999931" cy="2186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45886F-92A5-CAAB-61D1-7D48AF3B4755}"/>
              </a:ext>
            </a:extLst>
          </p:cNvPr>
          <p:cNvCxnSpPr>
            <a:cxnSpLocks/>
          </p:cNvCxnSpPr>
          <p:nvPr/>
        </p:nvCxnSpPr>
        <p:spPr>
          <a:xfrm flipH="1">
            <a:off x="18821400" y="6868006"/>
            <a:ext cx="521231" cy="32386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2B8D46-2BD8-8339-C832-46EE8F5DFFB2}"/>
              </a:ext>
            </a:extLst>
          </p:cNvPr>
          <p:cNvSpPr txBox="1"/>
          <p:nvPr/>
        </p:nvSpPr>
        <p:spPr>
          <a:xfrm>
            <a:off x="5497679" y="695265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063-9699-B0E1-A020-15945943F3B7}"/>
              </a:ext>
            </a:extLst>
          </p:cNvPr>
          <p:cNvSpPr txBox="1"/>
          <p:nvPr/>
        </p:nvSpPr>
        <p:spPr>
          <a:xfrm>
            <a:off x="5497678" y="9758589"/>
            <a:ext cx="242712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불일치 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98F37-5715-E389-994A-7DAB5A7E7FDA}"/>
              </a:ext>
            </a:extLst>
          </p:cNvPr>
          <p:cNvSpPr txBox="1"/>
          <p:nvPr/>
        </p:nvSpPr>
        <p:spPr>
          <a:xfrm>
            <a:off x="18211800" y="8081844"/>
            <a:ext cx="188312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CE5E3-4C22-7647-7DDA-C76E1084D554}"/>
              </a:ext>
            </a:extLst>
          </p:cNvPr>
          <p:cNvSpPr txBox="1"/>
          <p:nvPr/>
        </p:nvSpPr>
        <p:spPr>
          <a:xfrm>
            <a:off x="11025586" y="7191015"/>
            <a:ext cx="173879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02415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F5BF7-E100-F16B-FE28-D7D0AEE7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99930-3E7F-5188-3653-5B1D06D8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721562-E75F-478D-95BE-127FA46E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A94E4D-969F-FCEB-0129-E6440DA0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883DA9-B54E-A1E1-DC53-96FCE2C8A7B9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3FF33B-1D8D-8B74-12FB-CBC20473C64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82986-5BD6-2858-8F09-F617DBDCA8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2E7B5C-A2A6-B701-8354-6E3EDB5CF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0979E6-0F6A-A393-254D-2AB41F42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731981"/>
            <a:ext cx="5133975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72D8E-2C51-CE4C-C740-299DF1B5D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05" y="6508268"/>
            <a:ext cx="513397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15138F-8026-8593-5D9D-66AB00E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11" y="7379704"/>
            <a:ext cx="5048250" cy="96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AEBCA-7603-C05B-4218-83CCD77E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1" y="6023687"/>
            <a:ext cx="5853140" cy="9365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6230F-8FF0-0AD6-C39E-9C93EE5F1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6" y="6933701"/>
            <a:ext cx="4344484" cy="951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864445-9AFA-B9A6-A1E9-6819A9BE5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8" y="7885434"/>
            <a:ext cx="4344484" cy="8970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0F0643-1C1F-BBBA-1E45-07412705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02" y="8762029"/>
            <a:ext cx="4344484" cy="16217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A839C-2462-7D12-7234-CBAA8B01E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0545502"/>
            <a:ext cx="4504283" cy="919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17A1EB-84B5-6588-1B26-2643A0B90C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42" y="4526978"/>
            <a:ext cx="6200301" cy="12603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2AE2F1-D271-46BF-F2BA-9386F85F2E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85" y="4208410"/>
            <a:ext cx="7453540" cy="1636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1560CB-3322-A857-FAF3-9FD25A9011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30" y="10334019"/>
            <a:ext cx="7690700" cy="1477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A724C4-5C16-7F2D-EA1A-F54D5742A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" y="11465716"/>
            <a:ext cx="5988746" cy="12131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CC0AC-98E1-6F78-C3B1-C3E6EE3B76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3" y="8277138"/>
            <a:ext cx="5821639" cy="11606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C04EC1-DE51-B444-6D28-4A95D3D79B49}"/>
              </a:ext>
            </a:extLst>
          </p:cNvPr>
          <p:cNvCxnSpPr>
            <a:cxnSpLocks/>
          </p:cNvCxnSpPr>
          <p:nvPr/>
        </p:nvCxnSpPr>
        <p:spPr>
          <a:xfrm flipH="1" flipV="1">
            <a:off x="6715073" y="7090881"/>
            <a:ext cx="879848" cy="656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83092-66F5-DD35-28DA-C5785E2EB31D}"/>
              </a:ext>
            </a:extLst>
          </p:cNvPr>
          <p:cNvCxnSpPr>
            <a:cxnSpLocks/>
          </p:cNvCxnSpPr>
          <p:nvPr/>
        </p:nvCxnSpPr>
        <p:spPr>
          <a:xfrm>
            <a:off x="10127888" y="8017262"/>
            <a:ext cx="2230230" cy="521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2FD987-B4E3-99BF-731C-1101F9017D04}"/>
              </a:ext>
            </a:extLst>
          </p:cNvPr>
          <p:cNvCxnSpPr>
            <a:cxnSpLocks/>
          </p:cNvCxnSpPr>
          <p:nvPr/>
        </p:nvCxnSpPr>
        <p:spPr>
          <a:xfrm flipH="1">
            <a:off x="6263958" y="896620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FD0550-9E30-D7AF-67E1-28365BA09A69}"/>
              </a:ext>
            </a:extLst>
          </p:cNvPr>
          <p:cNvSpPr txBox="1"/>
          <p:nvPr/>
        </p:nvSpPr>
        <p:spPr>
          <a:xfrm>
            <a:off x="1165073" y="502676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683279-5AE6-F1D2-5048-ED188E022322}"/>
              </a:ext>
            </a:extLst>
          </p:cNvPr>
          <p:cNvSpPr txBox="1"/>
          <p:nvPr/>
        </p:nvSpPr>
        <p:spPr>
          <a:xfrm>
            <a:off x="978162" y="879835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C280E-FDD1-D3D0-B444-92C27480B306}"/>
              </a:ext>
            </a:extLst>
          </p:cNvPr>
          <p:cNvSpPr txBox="1"/>
          <p:nvPr/>
        </p:nvSpPr>
        <p:spPr>
          <a:xfrm>
            <a:off x="861536" y="11967544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98F4F-11F5-CC12-EC7C-F4C3F5D379E0}"/>
              </a:ext>
            </a:extLst>
          </p:cNvPr>
          <p:cNvSpPr txBox="1"/>
          <p:nvPr/>
        </p:nvSpPr>
        <p:spPr>
          <a:xfrm>
            <a:off x="14409148" y="5427672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DB121B-C5E9-BE33-0908-B647BC561ABD}"/>
              </a:ext>
            </a:extLst>
          </p:cNvPr>
          <p:cNvSpPr txBox="1"/>
          <p:nvPr/>
        </p:nvSpPr>
        <p:spPr>
          <a:xfrm>
            <a:off x="14367438" y="10802842"/>
            <a:ext cx="216796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중복 체크</a:t>
            </a:r>
          </a:p>
        </p:txBody>
      </p:sp>
    </p:spTree>
    <p:extLst>
      <p:ext uri="{BB962C8B-B14F-4D97-AF65-F5344CB8AC3E}">
        <p14:creationId xmlns:p14="http://schemas.microsoft.com/office/powerpoint/2010/main" val="227619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B834-769E-8314-5EB8-28EB755A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C7D5E-9B4D-16F5-6C69-87429A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DF0C99-2A06-CCE5-03BB-FD0F8B97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963B74-9832-5747-B127-3C9D6DDF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BB27A5-37B1-6951-0A71-6DF0DDEB8298}"/>
              </a:ext>
            </a:extLst>
          </p:cNvPr>
          <p:cNvSpPr txBox="1"/>
          <p:nvPr/>
        </p:nvSpPr>
        <p:spPr>
          <a:xfrm>
            <a:off x="1943100" y="3390900"/>
            <a:ext cx="9105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C8589-56FD-0779-FB87-5953BD5771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9188AC-FB9D-F64B-2309-F3F8C95622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24DC-3BE7-A6F8-7A42-A3F81C0E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A6DAD-78DD-F227-E7C0-72514E99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6" y="5962203"/>
            <a:ext cx="4752975" cy="250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24737-5F25-49D9-0151-4A0669885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58" y="5342038"/>
            <a:ext cx="7704773" cy="4778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6F059-C12E-047F-33F2-BA079B00F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11116921"/>
            <a:ext cx="5345112" cy="1361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6CAC19-4E76-E39B-32E9-B07671676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1" y="11130272"/>
            <a:ext cx="7731210" cy="14984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85D370-DB2B-E391-78AE-1BA2570EC4A2}"/>
              </a:ext>
            </a:extLst>
          </p:cNvPr>
          <p:cNvCxnSpPr>
            <a:cxnSpLocks/>
          </p:cNvCxnSpPr>
          <p:nvPr/>
        </p:nvCxnSpPr>
        <p:spPr>
          <a:xfrm flipV="1">
            <a:off x="10653684" y="8305800"/>
            <a:ext cx="7133114" cy="27950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E58D6B-C46B-1B89-D8B6-B89643D5540F}"/>
              </a:ext>
            </a:extLst>
          </p:cNvPr>
          <p:cNvCxnSpPr>
            <a:cxnSpLocks/>
          </p:cNvCxnSpPr>
          <p:nvPr/>
        </p:nvCxnSpPr>
        <p:spPr>
          <a:xfrm flipH="1">
            <a:off x="6163193" y="10528328"/>
            <a:ext cx="1125019" cy="1041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8C536-5532-AD4D-2487-9BCD099AC406}"/>
              </a:ext>
            </a:extLst>
          </p:cNvPr>
          <p:cNvCxnSpPr>
            <a:cxnSpLocks/>
          </p:cNvCxnSpPr>
          <p:nvPr/>
        </p:nvCxnSpPr>
        <p:spPr>
          <a:xfrm flipH="1" flipV="1">
            <a:off x="6260723" y="7531259"/>
            <a:ext cx="971549" cy="2374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E4466-B0A9-58FD-6527-A3C943C358BE}"/>
              </a:ext>
            </a:extLst>
          </p:cNvPr>
          <p:cNvCxnSpPr>
            <a:cxnSpLocks/>
          </p:cNvCxnSpPr>
          <p:nvPr/>
        </p:nvCxnSpPr>
        <p:spPr>
          <a:xfrm flipV="1">
            <a:off x="10114865" y="12003377"/>
            <a:ext cx="4105376" cy="582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01B3B-9C95-87AE-F7A4-7C70E83FD770}"/>
              </a:ext>
            </a:extLst>
          </p:cNvPr>
          <p:cNvSpPr txBox="1"/>
          <p:nvPr/>
        </p:nvSpPr>
        <p:spPr>
          <a:xfrm>
            <a:off x="1746438" y="5179010"/>
            <a:ext cx="3949323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입력도 회원가입과 동일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0A1ED-EB84-BA92-5A0C-ED7168EA61DE}"/>
              </a:ext>
            </a:extLst>
          </p:cNvPr>
          <p:cNvSpPr txBox="1"/>
          <p:nvPr/>
        </p:nvSpPr>
        <p:spPr>
          <a:xfrm>
            <a:off x="17943205" y="10579052"/>
            <a:ext cx="22098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회원정보 수정 완료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C8079-75A4-25DD-E09F-D84EA99E9F0B}"/>
              </a:ext>
            </a:extLst>
          </p:cNvPr>
          <p:cNvSpPr txBox="1"/>
          <p:nvPr/>
        </p:nvSpPr>
        <p:spPr>
          <a:xfrm>
            <a:off x="2698327" y="10208275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5C74A-B56D-10E0-24A8-E0411EFB1A4C}"/>
              </a:ext>
            </a:extLst>
          </p:cNvPr>
          <p:cNvSpPr txBox="1"/>
          <p:nvPr/>
        </p:nvSpPr>
        <p:spPr>
          <a:xfrm>
            <a:off x="17502298" y="4869937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45377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079FF-0568-D031-E0EC-0721014F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CE255-C07C-97D6-5A16-3A03EE7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9C0B4-5F85-3A14-CB8B-9213C3AA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01827-9FDC-DF7E-4C41-364AABF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C00A57-7392-56B1-87AD-33189EAC262D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AA1C95C-4E95-3C0E-6DBF-AF05F57DA95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35080-015A-B410-DD21-B0F26BD997E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F1129-CF58-5AE9-F176-E5563BA01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506684"/>
            <a:ext cx="13325638" cy="866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600D03-6467-A267-8E4E-4182073C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32" y="6840180"/>
            <a:ext cx="7779807" cy="144870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DC7C4-0BFB-1FAA-AA4F-7C1FF9EE7C01}"/>
              </a:ext>
            </a:extLst>
          </p:cNvPr>
          <p:cNvCxnSpPr>
            <a:cxnSpLocks/>
          </p:cNvCxnSpPr>
          <p:nvPr/>
        </p:nvCxnSpPr>
        <p:spPr>
          <a:xfrm flipV="1">
            <a:off x="9099780" y="7848600"/>
            <a:ext cx="5225820" cy="14251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00047F-0FE8-EF52-3F57-E3811930E392}"/>
              </a:ext>
            </a:extLst>
          </p:cNvPr>
          <p:cNvSpPr txBox="1"/>
          <p:nvPr/>
        </p:nvSpPr>
        <p:spPr>
          <a:xfrm>
            <a:off x="13270649" y="7343198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탈퇴 완료</a:t>
            </a:r>
          </a:p>
        </p:txBody>
      </p:sp>
    </p:spTree>
    <p:extLst>
      <p:ext uri="{BB962C8B-B14F-4D97-AF65-F5344CB8AC3E}">
        <p14:creationId xmlns:p14="http://schemas.microsoft.com/office/powerpoint/2010/main" val="1352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7A32-2A1E-B0D6-DDD8-3DDDAD6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33C428-DD0E-895D-5509-002FFAF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A1681-AA88-C6C7-1C39-E132B95A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22C96C-8281-B108-BFA6-6D39E7FF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AA2D61-849E-836A-3C18-3D5E99819B13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E07748-9465-D2EC-D8A7-3A426E40AFB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0AB594-1D15-DD18-8E19-3AA7CB7F4D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3C016-E889-8ABF-D171-077C0A7D7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89" y="4323814"/>
            <a:ext cx="16965085" cy="879180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81DBBF-F1D0-4C68-13AA-6545BA696B77}"/>
              </a:ext>
            </a:extLst>
          </p:cNvPr>
          <p:cNvCxnSpPr>
            <a:cxnSpLocks/>
          </p:cNvCxnSpPr>
          <p:nvPr/>
        </p:nvCxnSpPr>
        <p:spPr>
          <a:xfrm flipV="1">
            <a:off x="12363565" y="6553200"/>
            <a:ext cx="2190635" cy="20969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32BE9E-7D0B-04D1-EC56-B39B7F9EA403}"/>
              </a:ext>
            </a:extLst>
          </p:cNvPr>
          <p:cNvSpPr txBox="1"/>
          <p:nvPr/>
        </p:nvSpPr>
        <p:spPr>
          <a:xfrm>
            <a:off x="9674215" y="4246196"/>
            <a:ext cx="5657811" cy="1464231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기능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사유를 선택하거나 작성하여 제출하면 관리자가 판단하여 글 삭제 및 해당 글을 작성한 회원을 제재할 수 있도록 하기 위해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만듬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0298B8-AF16-927F-CEE1-49B8B2309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226" y="2649904"/>
            <a:ext cx="5229225" cy="297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466561-2BAF-23CF-9982-7CC8B2161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026" y="5759097"/>
            <a:ext cx="5305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03ABA-7F23-66D1-962C-AF5BF6F2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3AFBE-CC34-A0CA-853A-D7D6C2A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B864C8-5CE2-3592-3BEA-DC568178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3ED77-7010-5857-9B9E-BECED38B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3C5D6A-37E0-AEEA-6226-C4916EA981A7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32B8D4-CF24-183B-07DE-1A2DD273E79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27A388-A967-DA55-41F0-5EF2262C6EB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69B45D-35DD-BF04-3568-7CC797EEE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312971"/>
            <a:ext cx="16725900" cy="8667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F76DC-A17F-DDF1-B7FD-BB2CBF7E2130}"/>
              </a:ext>
            </a:extLst>
          </p:cNvPr>
          <p:cNvSpPr txBox="1"/>
          <p:nvPr/>
        </p:nvSpPr>
        <p:spPr>
          <a:xfrm>
            <a:off x="16755302" y="43882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삭제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F483C8-C431-BE6B-0774-1898F23E6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96" y="11474450"/>
            <a:ext cx="4314825" cy="1314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0BD9DF-1340-0788-09B7-928275D8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01" y="5001409"/>
            <a:ext cx="5284083" cy="167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A7C30-077F-C772-D8C2-5B614DC3B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85" y="6743790"/>
            <a:ext cx="5284082" cy="177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215A8-502E-BFD4-08B5-0CD4AAEE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0" y="11737696"/>
            <a:ext cx="8847137" cy="151134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24942-14FC-F9DB-256B-724DFEF2B320}"/>
              </a:ext>
            </a:extLst>
          </p:cNvPr>
          <p:cNvCxnSpPr>
            <a:cxnSpLocks/>
          </p:cNvCxnSpPr>
          <p:nvPr/>
        </p:nvCxnSpPr>
        <p:spPr>
          <a:xfrm flipH="1">
            <a:off x="10306050" y="10883851"/>
            <a:ext cx="2724149" cy="8827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9BCA6F-FD82-4FED-7D46-790DC8E83749}"/>
              </a:ext>
            </a:extLst>
          </p:cNvPr>
          <p:cNvCxnSpPr>
            <a:cxnSpLocks/>
          </p:cNvCxnSpPr>
          <p:nvPr/>
        </p:nvCxnSpPr>
        <p:spPr>
          <a:xfrm flipV="1">
            <a:off x="11035540" y="12034837"/>
            <a:ext cx="2664866" cy="4585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F91B4A-8786-F88A-1A8B-E7D2C2D42064}"/>
              </a:ext>
            </a:extLst>
          </p:cNvPr>
          <p:cNvCxnSpPr>
            <a:cxnSpLocks/>
          </p:cNvCxnSpPr>
          <p:nvPr/>
        </p:nvCxnSpPr>
        <p:spPr>
          <a:xfrm flipV="1">
            <a:off x="13868400" y="7478970"/>
            <a:ext cx="2386067" cy="31890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AD63E6-5E07-74C8-308C-3D5F42CBC7F4}"/>
              </a:ext>
            </a:extLst>
          </p:cNvPr>
          <p:cNvCxnSpPr>
            <a:cxnSpLocks/>
          </p:cNvCxnSpPr>
          <p:nvPr/>
        </p:nvCxnSpPr>
        <p:spPr>
          <a:xfrm>
            <a:off x="20645501" y="6473801"/>
            <a:ext cx="808409" cy="1244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00355-F62E-FF4F-94AF-99F6C64AF835}"/>
              </a:ext>
            </a:extLst>
          </p:cNvPr>
          <p:cNvSpPr txBox="1"/>
          <p:nvPr/>
        </p:nvSpPr>
        <p:spPr>
          <a:xfrm>
            <a:off x="10233558" y="11028909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수정 기능</a:t>
            </a:r>
          </a:p>
        </p:txBody>
      </p:sp>
    </p:spTree>
    <p:extLst>
      <p:ext uri="{BB962C8B-B14F-4D97-AF65-F5344CB8AC3E}">
        <p14:creationId xmlns:p14="http://schemas.microsoft.com/office/powerpoint/2010/main" val="32369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1E1-70C6-0E18-5193-D1EF7A94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4F4DA-C0AD-F819-0DA4-D1BB893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6D1E1B-2503-CF37-7E49-4CFD03DA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648226-980A-A410-2FCB-FD5F3928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181DF7-809D-3DB3-F75D-33F8E23BAD8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5B407F-BCC0-758E-7611-6AB95BF031F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9C6D73-C0E1-A291-08DF-B326A54FDE7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855C8-6AB0-E960-B29D-63D7EDD3E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43" y="5170895"/>
            <a:ext cx="8353425" cy="162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BFF88-69CC-F186-C917-B5EAA2A8157F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3A06-1E35-1672-A0A2-FABBD51298F8}"/>
              </a:ext>
            </a:extLst>
          </p:cNvPr>
          <p:cNvSpPr txBox="1"/>
          <p:nvPr/>
        </p:nvSpPr>
        <p:spPr>
          <a:xfrm>
            <a:off x="12559347" y="6248291"/>
            <a:ext cx="10123534" cy="282630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id,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비밀번호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나이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가입날짜로 구성됨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주소는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kakao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(Daum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 서비스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이용하였는데 데이터를 좀 더 편하게 활용 할 수 있도록 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상세주소로 나눔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CA75-E52D-23F6-75A7-4F42AC571F27}"/>
              </a:ext>
            </a:extLst>
          </p:cNvPr>
          <p:cNvSpPr txBox="1"/>
          <p:nvPr/>
        </p:nvSpPr>
        <p:spPr>
          <a:xfrm>
            <a:off x="1679348" y="721877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다음 우편번호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D2E814-247F-61BC-F237-1BC66B8A9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220244"/>
            <a:ext cx="10123534" cy="2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7C3BD-2EC2-98A3-13A4-1C723C91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BA3C9-9905-DAAD-3776-2A421C4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6FFE7-384C-11B6-6ADA-F15BDAE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2B364-76DD-C0D7-059E-1D3A5915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FF381FE-D2F1-D4F5-4D0C-1A2F6975B7B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(ID)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57B296-9CF1-5E44-FC7C-BFFC090D357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A03EF4-4C57-13A0-3D4E-5A330928D24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6922D-A912-E0E0-3ED2-9F50234BFA71}"/>
              </a:ext>
            </a:extLst>
          </p:cNvPr>
          <p:cNvSpPr txBox="1"/>
          <p:nvPr/>
        </p:nvSpPr>
        <p:spPr>
          <a:xfrm>
            <a:off x="166410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 불만족시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86CB-4601-16F2-C276-D2599F8ACE4B}"/>
              </a:ext>
            </a:extLst>
          </p:cNvPr>
          <p:cNvSpPr txBox="1"/>
          <p:nvPr/>
        </p:nvSpPr>
        <p:spPr>
          <a:xfrm>
            <a:off x="1189014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탐색 쿼리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DE0974-EDFA-4785-7676-C95E96DB4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85" y="5107719"/>
            <a:ext cx="7734300" cy="771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44CFAE-2FB3-8239-ABA9-98C05969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11630184"/>
            <a:ext cx="6953250" cy="19716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BBEBB1-33D5-7F1F-70C7-1E5E4865A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8" y="6081762"/>
            <a:ext cx="8248650" cy="1800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9ABEB-FFE6-569C-E8A7-A504E8C8380E}"/>
              </a:ext>
            </a:extLst>
          </p:cNvPr>
          <p:cNvSpPr txBox="1"/>
          <p:nvPr/>
        </p:nvSpPr>
        <p:spPr>
          <a:xfrm>
            <a:off x="11958139" y="5905455"/>
            <a:ext cx="293696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중복시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메시지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20553-C7C3-D0C7-DA01-E10581FF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07" y="5073650"/>
            <a:ext cx="8020050" cy="857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5DCC2E-0433-7958-2336-B48BECB22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6477777"/>
            <a:ext cx="9278074" cy="3090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0250C-20EE-702D-CDA5-7F99B352F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735" y="7414204"/>
            <a:ext cx="7958384" cy="3986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29236-CC12-155B-DEAB-3DC4B28E0B76}"/>
              </a:ext>
            </a:extLst>
          </p:cNvPr>
          <p:cNvSpPr txBox="1"/>
          <p:nvPr/>
        </p:nvSpPr>
        <p:spPr>
          <a:xfrm>
            <a:off x="16946182" y="6932790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Check_id.go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EC901-AB1F-61BA-F88C-E2CC8433F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4" y="8669594"/>
            <a:ext cx="4686300" cy="33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46B691-5628-27FF-168D-EBF46F5B6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84" y="8977432"/>
            <a:ext cx="8448675" cy="3105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A5E33-DFCD-72D7-CEB1-85328264ADB2}"/>
              </a:ext>
            </a:extLst>
          </p:cNvPr>
          <p:cNvSpPr txBox="1"/>
          <p:nvPr/>
        </p:nvSpPr>
        <p:spPr>
          <a:xfrm>
            <a:off x="1689100" y="12264178"/>
            <a:ext cx="9525000" cy="119181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6-12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영문과 숫자만 조합 가능하게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832BD-4ED5-E75D-C12D-E58042CE2E7A}"/>
              </a:ext>
            </a:extLst>
          </p:cNvPr>
          <p:cNvSpPr txBox="1"/>
          <p:nvPr/>
        </p:nvSpPr>
        <p:spPr>
          <a:xfrm>
            <a:off x="1664108" y="8131075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4E77E-1828-CD5B-A711-06DD2A6980AA}"/>
              </a:ext>
            </a:extLst>
          </p:cNvPr>
          <p:cNvSpPr txBox="1"/>
          <p:nvPr/>
        </p:nvSpPr>
        <p:spPr>
          <a:xfrm>
            <a:off x="11992973" y="11187510"/>
            <a:ext cx="57912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경고 무시하고 가입 시도 시 출력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메세지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4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CE9CD-2E3D-411F-89B3-83A8C668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CBAF7-4830-D066-60D3-974B364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0BCD6-63F4-1BA6-D6E7-54AFE0C1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4CAE98-42E7-D1D4-24F7-65DA209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DD3DB7-CF25-7CB3-A224-4D304EF212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57F0F4-E6B6-90CB-36A9-070B30DEA6B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E4FE99-8B8C-27F6-6848-A9776EEF116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1CD5-9E35-4468-23CE-9AC5665AB03A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 불만족시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34E3C-3504-BA0F-4045-3BE3D60B3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08" y="4343400"/>
            <a:ext cx="7724775" cy="1162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7B8C-04E7-54D4-F602-537EC629FB4B}"/>
              </a:ext>
            </a:extLst>
          </p:cNvPr>
          <p:cNvSpPr txBox="1"/>
          <p:nvPr/>
        </p:nvSpPr>
        <p:spPr>
          <a:xfrm>
            <a:off x="12446725" y="3657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CF983-0C5C-FCBD-BECB-B0D9DFFF6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35" y="6126123"/>
            <a:ext cx="7596948" cy="3720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30FF7-1215-871D-2D93-052DB8757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126122"/>
            <a:ext cx="8162925" cy="1771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6810DE-B80E-EB3D-A4FC-8CABE4CE7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737" y="10274090"/>
            <a:ext cx="6185263" cy="3208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10872-A5CF-35FA-D1FD-9689BCA02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5105400"/>
            <a:ext cx="8645525" cy="728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C07A29-1F33-58C5-DA9F-BD817738F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01" y="7198990"/>
            <a:ext cx="6166460" cy="313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56B5D-2BC2-3726-57D5-77DB829A54E9}"/>
              </a:ext>
            </a:extLst>
          </p:cNvPr>
          <p:cNvSpPr txBox="1"/>
          <p:nvPr/>
        </p:nvSpPr>
        <p:spPr>
          <a:xfrm>
            <a:off x="1695450" y="8037472"/>
            <a:ext cx="39594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6F4A-FEA8-6F87-912B-44C8B607F416}"/>
              </a:ext>
            </a:extLst>
          </p:cNvPr>
          <p:cNvSpPr txBox="1"/>
          <p:nvPr/>
        </p:nvSpPr>
        <p:spPr>
          <a:xfrm>
            <a:off x="12446726" y="5557163"/>
            <a:ext cx="325047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</a:t>
            </a:r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중복 시 메시지 출력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22234-A674-3F66-672C-CAB91B03A1F0}"/>
              </a:ext>
            </a:extLst>
          </p:cNvPr>
          <p:cNvSpPr txBox="1"/>
          <p:nvPr/>
        </p:nvSpPr>
        <p:spPr>
          <a:xfrm>
            <a:off x="12446724" y="978619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4BFBD9-0449-FD23-B613-4245244C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456572"/>
            <a:ext cx="9677400" cy="3409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20DCB-4B63-C617-3B99-44036B0707E5}"/>
              </a:ext>
            </a:extLst>
          </p:cNvPr>
          <p:cNvSpPr txBox="1"/>
          <p:nvPr/>
        </p:nvSpPr>
        <p:spPr>
          <a:xfrm>
            <a:off x="19431000" y="6517010"/>
            <a:ext cx="426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Check_nickname.go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30489-4A75-FCF2-C1AC-77217EA54B99}"/>
              </a:ext>
            </a:extLst>
          </p:cNvPr>
          <p:cNvSpPr txBox="1"/>
          <p:nvPr/>
        </p:nvSpPr>
        <p:spPr>
          <a:xfrm>
            <a:off x="1695450" y="11745959"/>
            <a:ext cx="9283700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닉네임은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2-20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한글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 그리고 특수문자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_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까지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사용가능하게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9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9F4BF-78D8-182B-CC47-6B20508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7ED8B-A12B-CF8C-72F7-EA35768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D9697E-17C8-1B05-358D-5F10DAD3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67919F-EC10-874E-56FA-545427F0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B59E0B-4263-EE16-7904-E8F6A6726088}"/>
              </a:ext>
            </a:extLst>
          </p:cNvPr>
          <p:cNvSpPr txBox="1"/>
          <p:nvPr/>
        </p:nvSpPr>
        <p:spPr>
          <a:xfrm>
            <a:off x="1943100" y="3390900"/>
            <a:ext cx="66675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166E6-10B5-4C4C-6C2C-8AADE7031B9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B8E6E11-4DE3-CAA4-0992-6DB33F70C42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59F9F-6A23-34BC-A367-15A4943F7104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 불만족시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4C3-79B6-B5F6-7DAC-83E5B0EC32E2}"/>
              </a:ext>
            </a:extLst>
          </p:cNvPr>
          <p:cNvSpPr txBox="1"/>
          <p:nvPr/>
        </p:nvSpPr>
        <p:spPr>
          <a:xfrm>
            <a:off x="1716359" y="8633834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F2E698-8025-BACE-3F4C-E8255584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021977"/>
            <a:ext cx="6315075" cy="1828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949481-8F07-458B-2AC8-28DCA4169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5105400"/>
            <a:ext cx="6553200" cy="809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5B7401-5B0F-973C-72E8-A822F3BE8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460"/>
            <a:ext cx="3514725" cy="257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B099F-7EEB-B9DB-ADA8-8AF1731A9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9715635"/>
            <a:ext cx="7258050" cy="31337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B7A94-12FE-89CE-7D74-C0FEC4FAA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053379"/>
            <a:ext cx="10115551" cy="723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A6E8BA-0EDD-1F39-EACA-D923202B8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2058649" y="8368540"/>
            <a:ext cx="6767105" cy="2391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DC897-0748-7533-FDC2-6C1C6008D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73" y="8650287"/>
            <a:ext cx="7258050" cy="49260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4901C3-34D0-D0BB-0D95-CB184B2160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795913"/>
            <a:ext cx="7258050" cy="28779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86E8E7-349A-B830-FBB2-2EDC12F4AEB9}"/>
              </a:ext>
            </a:extLst>
          </p:cNvPr>
          <p:cNvSpPr txBox="1"/>
          <p:nvPr/>
        </p:nvSpPr>
        <p:spPr>
          <a:xfrm>
            <a:off x="12016580" y="347809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비밀번호 조건 불만족시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56C52-68DF-0B50-7A07-724F81A453E7}"/>
              </a:ext>
            </a:extLst>
          </p:cNvPr>
          <p:cNvSpPr txBox="1"/>
          <p:nvPr/>
        </p:nvSpPr>
        <p:spPr>
          <a:xfrm>
            <a:off x="13296559" y="584163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확인 불일치시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4B51-B209-13AE-C98E-BDDFAE37945F}"/>
              </a:ext>
            </a:extLst>
          </p:cNvPr>
          <p:cNvSpPr txBox="1"/>
          <p:nvPr/>
        </p:nvSpPr>
        <p:spPr>
          <a:xfrm>
            <a:off x="12035358" y="7716316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비밀번호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609644-9A40-23A0-72AE-DBA58BE85410}"/>
              </a:ext>
            </a:extLst>
          </p:cNvPr>
          <p:cNvSpPr txBox="1"/>
          <p:nvPr/>
        </p:nvSpPr>
        <p:spPr>
          <a:xfrm>
            <a:off x="17297400" y="11458370"/>
            <a:ext cx="6759143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이름은 한글만 입력 가능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8-16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 사이이면서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특수문자를 모두 사용하여야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E199-B558-2485-1D1D-0BDA0905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85229-BDC8-EB92-5FE9-471BF80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16EBA3-1BD3-E93F-47C7-E2D7C2C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5891E-1570-47B6-D2DF-70B6CEA2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1E8BAB-B669-9A32-0A9E-6B040E3E624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3C2E60-849B-6AF9-C5C7-16E28F1B1FD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01F3F08-267D-EF94-808A-F449EF41C2D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9C2D-C1C7-47C3-A73B-D1222E2CDC17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B1E56-EDA4-74F0-694F-D205D715F921}"/>
              </a:ext>
            </a:extLst>
          </p:cNvPr>
          <p:cNvSpPr txBox="1"/>
          <p:nvPr/>
        </p:nvSpPr>
        <p:spPr>
          <a:xfrm>
            <a:off x="1689100" y="8656422"/>
            <a:ext cx="38462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24136B-38B4-A6A2-25CA-8857BD906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9" y="5279027"/>
            <a:ext cx="11198452" cy="268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5C3C-4807-C457-7268-0EEC28CF5AD0}"/>
              </a:ext>
            </a:extLst>
          </p:cNvPr>
          <p:cNvSpPr txBox="1"/>
          <p:nvPr/>
        </p:nvSpPr>
        <p:spPr>
          <a:xfrm>
            <a:off x="11847466" y="6766560"/>
            <a:ext cx="10123534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이메일과 휴대폰 번호는 각각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에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저장될때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@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–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 중간에 삽입되어 저장되게 하였고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앞에서 설명했듯이 주소 관련 데이터를 활용하는데 용이하게 하기 위해 세분화함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928A15-B579-329E-919E-262A76FA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914"/>
            <a:ext cx="10123534" cy="22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B245E-44A4-80EA-7219-5D09C57A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88BFD-E819-00B3-8DFF-3F3DCBC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6A0036-5C2E-8FCA-13CA-E2DC3B67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D2561-8170-FF20-5BA1-FBD597CB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D612E-83DF-B1AA-9A84-01A5D41A438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회원정보수정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0A1368-363B-5FB3-3D1E-5DA2A2645A9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18993B-25FF-A32C-E882-715D13F1937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5FF0-43B4-02F6-62E0-2142AF31FB66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 쿼리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9DCAF-D57F-939D-202A-49E647104A38}"/>
              </a:ext>
            </a:extLst>
          </p:cNvPr>
          <p:cNvSpPr txBox="1"/>
          <p:nvPr/>
        </p:nvSpPr>
        <p:spPr>
          <a:xfrm>
            <a:off x="1689100" y="8809060"/>
            <a:ext cx="48641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회원정보수정시 비밀번호를 변경하지 않을 경우 기존 비밀번호를 찾아오는 쿼리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711926-81A8-9BF0-49DD-BE47FC195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1" y="5219700"/>
            <a:ext cx="6896100" cy="3362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D7CB2-E94C-AD8A-A5A3-100B5E10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0011353"/>
            <a:ext cx="6953250" cy="1257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EB64FD-F25F-4C7D-58F4-EC36F8A8E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7117027"/>
            <a:ext cx="8724900" cy="30139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D108C-6D30-62A6-BFF6-1C4F6927B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3643381"/>
            <a:ext cx="7429500" cy="3336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0E973-3767-FD66-543F-3A1FACF14E9D}"/>
              </a:ext>
            </a:extLst>
          </p:cNvPr>
          <p:cNvSpPr txBox="1"/>
          <p:nvPr/>
        </p:nvSpPr>
        <p:spPr>
          <a:xfrm>
            <a:off x="11391901" y="10429011"/>
            <a:ext cx="11088734" cy="228147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회원정보수정도 회원가입과 동일한 조건을 부여하였는데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다른점은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readonly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속성을 부여하여 수정이 불가하다는 점과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비밀번호를 수정할 생각이 없는 경우 빈칸으로 제출하면 기존의 비밀번호 그대로 사용 가능하게 설정하였다는 점이 있음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55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740F-6F5B-A4BE-A8BE-80ACE4EE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EDA3E-CB19-AFF3-0E38-EAF7E38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92158F-95F1-8532-E1EC-A914DAA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AB6F0B-EB39-7EBA-8CAC-00A292DD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528792-FE38-69DE-BFDA-47EAE181B15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61BE3-F45D-7C87-7199-9A08CF94EB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8D2D58-D1C5-EE18-8E19-11B7E4FB188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9E6E6-B20C-F942-92E2-9EFFD500FF3A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메서드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FB9D9-CFA1-46D5-A37C-6A8E7270AC3C}"/>
              </a:ext>
            </a:extLst>
          </p:cNvPr>
          <p:cNvSpPr txBox="1"/>
          <p:nvPr/>
        </p:nvSpPr>
        <p:spPr>
          <a:xfrm>
            <a:off x="12039600" y="44341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3D73D-3CE1-3199-1C5F-99C6964A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298077"/>
            <a:ext cx="9429750" cy="7038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2ED659-2B7C-D08F-D59F-F91B3409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23" y="5803900"/>
            <a:ext cx="10657477" cy="30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52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AF283-8B9E-D6C5-321B-997417AE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AC656-0D03-05B4-D80B-BD8EB08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F0662-F7DE-61AE-BC34-BC3BCBD2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AED1F-BB60-C820-84B8-01B69DD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F57D7C-B743-838B-4E99-0D31432AFE2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ACE81A-630D-EA45-E789-2FEC12C707F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E8F31-1AB9-F6D0-423D-49846EB2D5F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4C2-133D-C81D-78B2-EFD30E4FDE06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82ECF-7895-84BB-545D-BC99EE33D1CC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C5EB0-A9A6-9EDE-6F3B-52B912F1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5" y="5334000"/>
            <a:ext cx="691515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7F4E-3CE6-E273-AFB3-B8B97AB42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121650"/>
            <a:ext cx="9303424" cy="3841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BCB8E-9678-8B07-00D7-1F2EB2EF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8121650"/>
            <a:ext cx="8077200" cy="5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34972-9328-F19E-3B96-5A72CE1C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D98D1-CFB5-B0F8-1CDE-60771964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80B455-6905-44E5-1F00-7B75C412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9CAE5C-74EC-8435-F4E3-05AD5802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7DF724-EBE4-3FCD-C36B-23AC5FF8860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863B82-321C-F12F-CCD3-AC15134BD26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337B27-79F0-97A3-C3F0-C33131DB29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25C7-1449-563B-1B34-D58E34FAE770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제품 상세 설명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29A5-D4DF-12F4-0E2E-C5C793DCFDFE}"/>
              </a:ext>
            </a:extLst>
          </p:cNvPr>
          <p:cNvSpPr txBox="1"/>
          <p:nvPr/>
        </p:nvSpPr>
        <p:spPr>
          <a:xfrm>
            <a:off x="1679348" y="86868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제품 상세 설명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0188FD-EFDB-D04E-743F-55C640AFD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408781"/>
            <a:ext cx="11325225" cy="2752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6EF4B-2E92-AB10-5418-7897EEFF0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070407"/>
            <a:ext cx="8455252" cy="3458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4AE19A-A021-1E04-480F-78904141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25282" r="24099" b="13439"/>
          <a:stretch>
            <a:fillRect/>
          </a:stretch>
        </p:blipFill>
        <p:spPr>
          <a:xfrm>
            <a:off x="12563360" y="7064481"/>
            <a:ext cx="6512155" cy="4254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A7E2B-B7E5-770B-BB38-2F3891076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3228" r="32129" b="51872"/>
          <a:stretch>
            <a:fillRect/>
          </a:stretch>
        </p:blipFill>
        <p:spPr>
          <a:xfrm>
            <a:off x="12744704" y="3810000"/>
            <a:ext cx="5581650" cy="2577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7DD77-4FBF-0016-49D7-931722BEE484}"/>
              </a:ext>
            </a:extLst>
          </p:cNvPr>
          <p:cNvSpPr txBox="1"/>
          <p:nvPr/>
        </p:nvSpPr>
        <p:spPr>
          <a:xfrm>
            <a:off x="12744704" y="3087926"/>
            <a:ext cx="432409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Swiper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를 이용한 이미지 슬라이드 기능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6897-234B-203C-C301-155A3CCDC9D1}"/>
              </a:ext>
            </a:extLst>
          </p:cNvPr>
          <p:cNvSpPr txBox="1"/>
          <p:nvPr/>
        </p:nvSpPr>
        <p:spPr>
          <a:xfrm>
            <a:off x="12744704" y="6519191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업로드 시간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3333B-ACE1-7275-C1A9-C392A49745FF}"/>
              </a:ext>
            </a:extLst>
          </p:cNvPr>
          <p:cNvSpPr txBox="1"/>
          <p:nvPr/>
        </p:nvSpPr>
        <p:spPr>
          <a:xfrm>
            <a:off x="4953000" y="6519191"/>
            <a:ext cx="571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판매자 닉네임을 표시하기 위해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transaction_user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테이블에서 닉네임 불러오기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D72B1-AE41-F877-EA58-B8D3760F3C23}"/>
              </a:ext>
            </a:extLst>
          </p:cNvPr>
          <p:cNvSpPr txBox="1"/>
          <p:nvPr/>
        </p:nvSpPr>
        <p:spPr>
          <a:xfrm>
            <a:off x="9058856" y="7520750"/>
            <a:ext cx="107574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조회수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46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EA1D-70BC-1728-FC89-192FE5FC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50BCEE-6FA8-A365-E305-78097350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6FAB36-42B4-E806-D081-EF3015E1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03AA45-3A21-0E07-65BA-45753446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D5790B-F1A5-4F5D-CCF8-E09387E9948A}"/>
              </a:ext>
            </a:extLst>
          </p:cNvPr>
          <p:cNvSpPr txBox="1"/>
          <p:nvPr/>
        </p:nvSpPr>
        <p:spPr>
          <a:xfrm>
            <a:off x="1943100" y="3390900"/>
            <a:ext cx="78867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기능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AC904-3268-B1EF-A18E-10F531F6328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7FD5B5-2133-1BC8-15A8-15519E18853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8B152-BC51-ACAB-7973-300BA87E81D8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634A-C394-CC80-CB44-FA063E1D59AC}"/>
              </a:ext>
            </a:extLst>
          </p:cNvPr>
          <p:cNvSpPr txBox="1"/>
          <p:nvPr/>
        </p:nvSpPr>
        <p:spPr>
          <a:xfrm>
            <a:off x="1716359" y="803275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관련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5C6862-D89B-5EC1-E851-CD9B0341F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63" y="5054600"/>
            <a:ext cx="10773537" cy="2739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438A5-6C19-F9DD-33D3-C911D7BC4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8718551"/>
            <a:ext cx="6585838" cy="484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8A625-F141-BBA6-4A5B-8A3F9F4CB041}"/>
              </a:ext>
            </a:extLst>
          </p:cNvPr>
          <p:cNvSpPr txBox="1"/>
          <p:nvPr/>
        </p:nvSpPr>
        <p:spPr>
          <a:xfrm>
            <a:off x="12750800" y="7641153"/>
            <a:ext cx="9220200" cy="119181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같은 신고자는 같은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판매글에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대해서는 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한번만 신고 가능하도록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만듬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98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433B-5197-CC4E-075E-962E0B5E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09C4BA-408A-0032-401B-07A02A90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666CBC-A604-5D0E-C96A-3212399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77BE-ADBE-B67C-804C-15468EB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34AE5D6-C9F1-0055-D0BD-551F0BF5B1BD}"/>
              </a:ext>
            </a:extLst>
          </p:cNvPr>
          <p:cNvSpPr txBox="1"/>
          <p:nvPr/>
        </p:nvSpPr>
        <p:spPr>
          <a:xfrm>
            <a:off x="1943099" y="3390900"/>
            <a:ext cx="7022011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31867D-800D-C51A-139F-7F6902ABA5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F65075-EFD4-7824-B289-585D427DCFD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89C46-CAB3-4E63-8CEE-D339DC283E8C}"/>
              </a:ext>
            </a:extLst>
          </p:cNvPr>
          <p:cNvSpPr txBox="1"/>
          <p:nvPr/>
        </p:nvSpPr>
        <p:spPr>
          <a:xfrm>
            <a:off x="1679348" y="4434126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4741-7F41-574B-9D36-98DB323100D3}"/>
              </a:ext>
            </a:extLst>
          </p:cNvPr>
          <p:cNvSpPr txBox="1"/>
          <p:nvPr/>
        </p:nvSpPr>
        <p:spPr>
          <a:xfrm>
            <a:off x="1689100" y="8431767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603D09-88E9-12D1-F4E1-D52B9E5C6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t="8909" r="1701" b="11974"/>
          <a:stretch>
            <a:fillRect/>
          </a:stretch>
        </p:blipFill>
        <p:spPr>
          <a:xfrm>
            <a:off x="11747500" y="4003528"/>
            <a:ext cx="10223500" cy="5429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121252-9896-9656-DD31-BC6162B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023773"/>
            <a:ext cx="7921852" cy="44572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29954-5ACF-1C09-AA7A-B7EA0BFB4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035109"/>
            <a:ext cx="8369300" cy="3366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0018-5A96-380F-55E2-02D31BEF853C}"/>
              </a:ext>
            </a:extLst>
          </p:cNvPr>
          <p:cNvSpPr txBox="1"/>
          <p:nvPr/>
        </p:nvSpPr>
        <p:spPr>
          <a:xfrm>
            <a:off x="11747500" y="3348276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37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1ABAA4B-CD22-21B3-718D-963682D61354}"/>
              </a:ext>
            </a:extLst>
          </p:cNvPr>
          <p:cNvSpPr txBox="1"/>
          <p:nvPr/>
        </p:nvSpPr>
        <p:spPr>
          <a:xfrm>
            <a:off x="2032000" y="73152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제가 맡았던 파트에서 발생했던 심각한 오류들은 발생하지 않았습니다</a:t>
            </a:r>
            <a:r>
              <a:rPr kumimoji="0" lang="en-US" altLang="ko-KR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. </a:t>
            </a:r>
            <a:r>
              <a:rPr lang="ko-KR" altLang="en-US" sz="4375" spc="-175" dirty="0">
                <a:solidFill>
                  <a:srgbClr val="000000"/>
                </a:solidFill>
                <a:latin typeface="Calibri"/>
                <a:ea typeface="Pretendard Light"/>
              </a:rPr>
              <a:t>그 외에 발생했던 제약사항으로는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회원가입 시 인증번호를 발송하는 기능을 구현하고 싶어 휴대폰 본인인증 서비스 </a:t>
            </a:r>
            <a:r>
              <a:rPr kumimoji="0" lang="en-US" altLang="ko-KR" sz="4375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를 알아봤는데 사업자가 아닌 개인이 </a:t>
            </a:r>
            <a:r>
              <a:rPr lang="ko-KR" altLang="en-US" sz="4375" spc="-175" dirty="0" err="1">
                <a:solidFill>
                  <a:srgbClr val="000000"/>
                </a:solidFill>
                <a:latin typeface="Calibri"/>
                <a:ea typeface="Pretendard Light"/>
              </a:rPr>
              <a:t>발급하는데는</a:t>
            </a:r>
            <a:r>
              <a:rPr lang="ko-KR" altLang="en-US" sz="4375" spc="-175" dirty="0">
                <a:solidFill>
                  <a:srgbClr val="000000"/>
                </a:solidFill>
                <a:latin typeface="Calibri"/>
                <a:ea typeface="Pretendard Light"/>
              </a:rPr>
              <a:t> 문제가 있었습니다</a:t>
            </a:r>
            <a:r>
              <a:rPr lang="en-US" altLang="ko-KR" sz="4375" spc="-175" dirty="0">
                <a:solidFill>
                  <a:srgbClr val="000000"/>
                </a:solidFill>
                <a:latin typeface="Calibri"/>
                <a:ea typeface="Pretendard Light"/>
              </a:rPr>
              <a:t>. </a:t>
            </a:r>
            <a:r>
              <a:rPr lang="ko-KR" altLang="en-US" sz="4375" spc="-175" dirty="0">
                <a:solidFill>
                  <a:srgbClr val="000000"/>
                </a:solidFill>
                <a:latin typeface="Calibri"/>
                <a:ea typeface="Pretendard Light"/>
              </a:rPr>
              <a:t>그래서 메일인증을 통해 가입인증 코드를 발급하는 방식으로 구현하고자 하였는데 시간부족으로 인하여 구현은 하지 못하였습니다</a:t>
            </a:r>
            <a:r>
              <a:rPr lang="en-US" altLang="ko-KR" sz="4375" spc="-175" dirty="0">
                <a:solidFill>
                  <a:srgbClr val="000000"/>
                </a:solidFill>
                <a:latin typeface="Calibri"/>
                <a:ea typeface="Pretendard Light"/>
              </a:rPr>
              <a:t>.</a:t>
            </a: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8800" y="9105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77546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정규 프로젝트 사이에 시간이 남아서 진행하게 된 프로젝트라 시간이 너무 부족했습니다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회원가입 시 인증번호를 발급받아 인증하는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관리자가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신고받은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판매글을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삭제 및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신고받은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유저를 제재하는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아이디찾기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및 비밀번호 재설정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구매를 원하는 물품을 장바구니에 담아둘 수 있는 기능 등 생각해둔 기능들을 모두 구현하지 못한점이 아쉽습니다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그래도 개인적으로 만족스러웠던 점은 회원가입 시 필요한 조건들을 잘 구현한 것 같아서 만족스럽습니다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여기에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이곳에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02300" y="112903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2300" y="96012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PM.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프로젝트 전반적인 방향성  관리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및조율</a:t>
            </a:r>
            <a:endParaRPr lang="en-US" altLang="ko-KR" sz="2400" dirty="0">
              <a:solidFill>
                <a:srgbClr val="11359A"/>
              </a:solidFill>
              <a:ea typeface="Pretendard Bold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로그인  및 회원가입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회원수정 및  탈퇴 기능 구현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판매글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 댓글  기능 구현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retendard ExtraLight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590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BCBF80-29E3-4395-B898-D065950D2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5638800"/>
            <a:ext cx="8644803" cy="7904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33DC7B-2D44-611A-D557-4323F7AE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6248400"/>
            <a:ext cx="11089640" cy="5302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1419</Words>
  <Application>Microsoft Office PowerPoint</Application>
  <PresentationFormat>사용자 지정</PresentationFormat>
  <Paragraphs>268</Paragraphs>
  <Slides>38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Pretendard SemiBold</vt:lpstr>
      <vt:lpstr>Pretendard Light</vt:lpstr>
      <vt:lpstr>맑은 고딕</vt:lpstr>
      <vt:lpstr>Pretendard Regular</vt:lpstr>
      <vt:lpstr>Pretendard ExtraLight</vt:lpstr>
      <vt:lpstr>Pretendard Bold</vt:lpstr>
      <vt:lpstr>Calibri</vt:lpstr>
      <vt:lpstr>Pretendard</vt:lpstr>
      <vt:lpstr>Arial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102</cp:revision>
  <dcterms:created xsi:type="dcterms:W3CDTF">2006-08-16T00:00:00Z</dcterms:created>
  <dcterms:modified xsi:type="dcterms:W3CDTF">2025-09-08T00:49:58Z</dcterms:modified>
</cp:coreProperties>
</file>